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0" r:id="rId6"/>
    <p:sldId id="261" r:id="rId7"/>
    <p:sldId id="262" r:id="rId8"/>
    <p:sldId id="264" r:id="rId9"/>
    <p:sldId id="259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6" r:id="rId19"/>
    <p:sldId id="274" r:id="rId20"/>
    <p:sldId id="277" r:id="rId21"/>
    <p:sldId id="278" r:id="rId22"/>
    <p:sldId id="279" r:id="rId23"/>
    <p:sldId id="280" r:id="rId24"/>
    <p:sldId id="281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4660"/>
  </p:normalViewPr>
  <p:slideViewPr>
    <p:cSldViewPr>
      <p:cViewPr>
        <p:scale>
          <a:sx n="50" d="100"/>
          <a:sy n="50" d="100"/>
        </p:scale>
        <p:origin x="-10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142984"/>
            <a:ext cx="7286676" cy="4643470"/>
          </a:xfrm>
          <a:solidFill>
            <a:schemeClr val="bg1">
              <a:alpha val="58000"/>
            </a:schemeClr>
          </a:solidFill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Тема уроку: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b="1" dirty="0" err="1" smtClean="0"/>
              <a:t>“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Дієприслівниковий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зворот.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Розділові знаки при дієприслівниковому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звороті”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330814">
            <a:off x="438630" y="463260"/>
            <a:ext cx="3857652" cy="3368676"/>
          </a:xfrm>
          <a:solidFill>
            <a:schemeClr val="bg1">
              <a:alpha val="45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uk-UA" b="1" dirty="0" smtClean="0"/>
              <a:t>2. Не виконуйте фізичні вправи при поганому самопочутті, під час хвороби.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47426">
            <a:off x="3824814" y="598051"/>
            <a:ext cx="4900618" cy="3797304"/>
          </a:xfrm>
          <a:solidFill>
            <a:schemeClr val="bg1">
              <a:alpha val="63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3. Займайтесь вправами і спортом піклуючись не тільки про здоров’я а й про задоволення від руху.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46418">
            <a:off x="357158" y="428604"/>
            <a:ext cx="3643306" cy="2786058"/>
          </a:xfrm>
          <a:solidFill>
            <a:schemeClr val="bg1">
              <a:alpha val="71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4. Не займетеся спортом безпосередньо після їжі.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29779">
            <a:off x="325575" y="557933"/>
            <a:ext cx="4000528" cy="2357454"/>
          </a:xfrm>
        </p:spPr>
        <p:txBody>
          <a:bodyPr>
            <a:noAutofit/>
          </a:bodyPr>
          <a:lstStyle/>
          <a:p>
            <a:pPr lvl="0"/>
            <a:r>
              <a:rPr lang="uk-UA" sz="3600" dirty="0" smtClean="0"/>
              <a:t>5.Перед вправами робіть розминку розслаблюючи м’язи і суглоби.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53140">
            <a:off x="593169" y="3538034"/>
            <a:ext cx="3686172" cy="2035388"/>
          </a:xfrm>
          <a:solidFill>
            <a:schemeClr val="bg1">
              <a:alpha val="47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6. Робіть вправи в спортивному одязі.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t="-8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19477">
            <a:off x="5227274" y="568908"/>
            <a:ext cx="3761518" cy="2491333"/>
          </a:xfrm>
          <a:solidFill>
            <a:schemeClr val="bg1">
              <a:alpha val="71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7. Починайте з невеликої кількості вправ поступово збільшуючи навантаження.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99155">
            <a:off x="788025" y="597498"/>
            <a:ext cx="5614998" cy="1939916"/>
          </a:xfrm>
          <a:solidFill>
            <a:schemeClr val="bg1">
              <a:alpha val="61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>8. Робіть вправи регулярно урізноманітнюючи їх.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39324">
            <a:off x="4512911" y="617475"/>
            <a:ext cx="4186238" cy="1582726"/>
          </a:xfrm>
          <a:solidFill>
            <a:schemeClr val="bg1">
              <a:alpha val="72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9. Після вправ приймайте душ.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ФІЗХВИЛИНКА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517553">
            <a:off x="4714876" y="1600200"/>
            <a:ext cx="3971924" cy="4829196"/>
          </a:xfrm>
          <a:solidFill>
            <a:schemeClr val="bg1">
              <a:alpha val="75000"/>
            </a:schemeClr>
          </a:solidFill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dirty="0" smtClean="0"/>
              <a:t>Щось не хочеться сидіти,</a:t>
            </a:r>
            <a:endParaRPr lang="ru-RU" dirty="0" smtClean="0"/>
          </a:p>
          <a:p>
            <a:pPr algn="ctr">
              <a:buNone/>
            </a:pPr>
            <a:r>
              <a:rPr lang="uk-UA" dirty="0" smtClean="0"/>
              <a:t>Треба трішки відпочити.</a:t>
            </a:r>
            <a:endParaRPr lang="ru-RU" dirty="0" smtClean="0"/>
          </a:p>
          <a:p>
            <a:pPr algn="ctr">
              <a:buNone/>
            </a:pPr>
            <a:r>
              <a:rPr lang="uk-UA" dirty="0" smtClean="0"/>
              <a:t>Руки вгору, руки вниз,</a:t>
            </a:r>
            <a:endParaRPr lang="ru-RU" dirty="0" smtClean="0"/>
          </a:p>
          <a:p>
            <a:pPr algn="ctr">
              <a:buNone/>
            </a:pPr>
            <a:r>
              <a:rPr lang="uk-UA" dirty="0" smtClean="0"/>
              <a:t>На сусіда подивись.</a:t>
            </a:r>
            <a:endParaRPr lang="ru-RU" dirty="0" smtClean="0"/>
          </a:p>
          <a:p>
            <a:pPr algn="ctr">
              <a:buNone/>
            </a:pPr>
            <a:r>
              <a:rPr lang="uk-UA" dirty="0" smtClean="0"/>
              <a:t>Руки вгору, руки в боки, </a:t>
            </a:r>
            <a:endParaRPr lang="ru-RU" dirty="0" smtClean="0"/>
          </a:p>
          <a:p>
            <a:pPr algn="ctr">
              <a:buNone/>
            </a:pPr>
            <a:r>
              <a:rPr lang="uk-UA" dirty="0" smtClean="0"/>
              <a:t>І зроби чотири кроки.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71423">
            <a:off x="3565171" y="3998902"/>
            <a:ext cx="3652933" cy="178595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«Мовний </a:t>
            </a:r>
            <a:r>
              <a:rPr lang="ru-RU" sz="6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бар’єр</a:t>
            </a:r>
            <a:r>
              <a:rPr lang="ru-RU" sz="6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54239">
            <a:off x="3428992" y="274638"/>
            <a:ext cx="2286016" cy="1011222"/>
          </a:xfrm>
          <a:solidFill>
            <a:schemeClr val="bg1">
              <a:alpha val="46000"/>
            </a:schemeClr>
          </a:solidFill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Мета: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20000"/>
          </a:bodyPr>
          <a:lstStyle/>
          <a:p>
            <a:r>
              <a:rPr lang="uk-UA" sz="3500" i="1" dirty="0" smtClean="0">
                <a:solidFill>
                  <a:schemeClr val="bg1"/>
                </a:solidFill>
              </a:rPr>
              <a:t>З’ясувати поняття « дієприслівниковий зворот»;</a:t>
            </a:r>
            <a:endParaRPr lang="ru-RU" sz="3500" dirty="0" smtClean="0">
              <a:solidFill>
                <a:schemeClr val="bg1"/>
              </a:solidFill>
            </a:endParaRPr>
          </a:p>
          <a:p>
            <a:pPr lvl="0"/>
            <a:r>
              <a:rPr lang="uk-UA" sz="3500" i="1" dirty="0" smtClean="0">
                <a:solidFill>
                  <a:schemeClr val="bg1"/>
                </a:solidFill>
              </a:rPr>
              <a:t>засвоїти правила відокремлення </a:t>
            </a:r>
            <a:r>
              <a:rPr lang="uk-UA" sz="3500" i="1" dirty="0" err="1" smtClean="0">
                <a:solidFill>
                  <a:schemeClr val="bg1"/>
                </a:solidFill>
              </a:rPr>
              <a:t>ДЗ</a:t>
            </a:r>
            <a:r>
              <a:rPr lang="uk-UA" sz="3500" i="1" dirty="0" smtClean="0">
                <a:solidFill>
                  <a:schemeClr val="bg1"/>
                </a:solidFill>
              </a:rPr>
              <a:t> у реченні;</a:t>
            </a:r>
            <a:endParaRPr lang="ru-RU" sz="3500" dirty="0" smtClean="0">
              <a:solidFill>
                <a:schemeClr val="bg1"/>
              </a:solidFill>
            </a:endParaRPr>
          </a:p>
          <a:p>
            <a:pPr lvl="0"/>
            <a:r>
              <a:rPr lang="uk-UA" sz="3500" i="1" dirty="0" smtClean="0">
                <a:solidFill>
                  <a:schemeClr val="bg1"/>
                </a:solidFill>
              </a:rPr>
              <a:t>навчитися  розпізнавати , утворювати </a:t>
            </a:r>
            <a:r>
              <a:rPr lang="uk-UA" sz="3500" i="1" dirty="0" err="1" smtClean="0">
                <a:solidFill>
                  <a:schemeClr val="bg1"/>
                </a:solidFill>
              </a:rPr>
              <a:t>ДЗ</a:t>
            </a:r>
            <a:r>
              <a:rPr lang="uk-UA" sz="3500" i="1" dirty="0" smtClean="0">
                <a:solidFill>
                  <a:schemeClr val="bg1"/>
                </a:solidFill>
              </a:rPr>
              <a:t>; інтонувати речення з </a:t>
            </a:r>
            <a:r>
              <a:rPr lang="uk-UA" sz="3500" i="1" dirty="0" err="1" smtClean="0">
                <a:solidFill>
                  <a:schemeClr val="bg1"/>
                </a:solidFill>
              </a:rPr>
              <a:t>ДЗ</a:t>
            </a:r>
            <a:r>
              <a:rPr lang="uk-UA" sz="3500" i="1" dirty="0" smtClean="0">
                <a:solidFill>
                  <a:schemeClr val="bg1"/>
                </a:solidFill>
              </a:rPr>
              <a:t>;</a:t>
            </a:r>
            <a:endParaRPr lang="ru-RU" sz="3500" dirty="0" smtClean="0">
              <a:solidFill>
                <a:schemeClr val="bg1"/>
              </a:solidFill>
            </a:endParaRPr>
          </a:p>
          <a:p>
            <a:pPr lvl="0"/>
            <a:r>
              <a:rPr lang="uk-UA" sz="3500" i="1" dirty="0" smtClean="0">
                <a:solidFill>
                  <a:schemeClr val="bg1"/>
                </a:solidFill>
              </a:rPr>
              <a:t>розвивати вміння влучно використовувати </a:t>
            </a:r>
            <a:r>
              <a:rPr lang="uk-UA" sz="3500" i="1" dirty="0" err="1" smtClean="0">
                <a:solidFill>
                  <a:schemeClr val="bg1"/>
                </a:solidFill>
              </a:rPr>
              <a:t>ДЗ</a:t>
            </a:r>
            <a:r>
              <a:rPr lang="uk-UA" sz="3500" i="1" dirty="0" smtClean="0">
                <a:solidFill>
                  <a:schemeClr val="bg1"/>
                </a:solidFill>
              </a:rPr>
              <a:t>  в усному та  писемному мовленні</a:t>
            </a:r>
            <a:r>
              <a:rPr lang="ru-RU" sz="3500" i="1" dirty="0" smtClean="0">
                <a:solidFill>
                  <a:schemeClr val="bg1"/>
                </a:solidFill>
              </a:rPr>
              <a:t>;</a:t>
            </a:r>
            <a:endParaRPr lang="ru-RU" sz="3500" dirty="0" smtClean="0">
              <a:solidFill>
                <a:schemeClr val="bg1"/>
              </a:solidFill>
            </a:endParaRPr>
          </a:p>
          <a:p>
            <a:pPr lvl="0"/>
            <a:r>
              <a:rPr lang="ru-RU" sz="3500" i="1" dirty="0" err="1" smtClean="0">
                <a:solidFill>
                  <a:schemeClr val="bg1"/>
                </a:solidFill>
              </a:rPr>
              <a:t>виховувати</a:t>
            </a:r>
            <a:r>
              <a:rPr lang="ru-RU" sz="3500" i="1" dirty="0" smtClean="0">
                <a:solidFill>
                  <a:schemeClr val="bg1"/>
                </a:solidFill>
              </a:rPr>
              <a:t> в </a:t>
            </a:r>
            <a:r>
              <a:rPr lang="uk-UA" sz="3500" i="1" dirty="0" smtClean="0">
                <a:solidFill>
                  <a:schemeClr val="bg1"/>
                </a:solidFill>
              </a:rPr>
              <a:t>учнях </a:t>
            </a:r>
            <a:r>
              <a:rPr lang="ru-RU" sz="3500" i="1" dirty="0" err="1" smtClean="0">
                <a:solidFill>
                  <a:schemeClr val="bg1"/>
                </a:solidFill>
              </a:rPr>
              <a:t>прагне</a:t>
            </a:r>
            <a:r>
              <a:rPr lang="uk-UA" sz="3500" i="1" dirty="0" err="1" smtClean="0">
                <a:solidFill>
                  <a:schemeClr val="bg1"/>
                </a:solidFill>
              </a:rPr>
              <a:t>ння</a:t>
            </a:r>
            <a:r>
              <a:rPr lang="uk-UA" sz="3500" i="1" dirty="0" smtClean="0">
                <a:solidFill>
                  <a:schemeClr val="bg1"/>
                </a:solidFill>
              </a:rPr>
              <a:t> до здорового способу життя.</a:t>
            </a:r>
            <a:endParaRPr lang="ru-RU" sz="3500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311336">
            <a:off x="510922" y="521060"/>
            <a:ext cx="3786214" cy="3571899"/>
          </a:xfrm>
          <a:solidFill>
            <a:schemeClr val="bg1">
              <a:alpha val="67000"/>
            </a:schemeClr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Стремясь к самосовершенствованию, нельзя пренебрегать сохранением, поддержкой и укреплением собственного здоровья.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t="-2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446378">
            <a:off x="5123637" y="362770"/>
            <a:ext cx="3820851" cy="2943177"/>
          </a:xfrm>
          <a:solidFill>
            <a:schemeClr val="bg1">
              <a:alpha val="62000"/>
            </a:schemeClr>
          </a:solidFill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b="1" dirty="0" smtClean="0"/>
              <a:t>Каждый, исходя из своих потребностей и интересов,  может обратиться к специальной литературе, посоветоваться с доктором.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605" y="642436"/>
            <a:ext cx="3571900" cy="5514320"/>
          </a:xfrm>
          <a:solidFill>
            <a:schemeClr val="bg1">
              <a:alpha val="71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Составляя план активного укрепления </a:t>
            </a:r>
            <a:r>
              <a:rPr lang="ru-RU" sz="3200" dirty="0" smtClean="0"/>
              <a:t>своего здоровья</a:t>
            </a:r>
            <a:r>
              <a:rPr lang="ru-RU" sz="3200" dirty="0" smtClean="0"/>
              <a:t>, изучай себя, проверяй, способствует ли твоя жизненная философия твоему внутреннему равновесию.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881">
            <a:off x="500034" y="357166"/>
            <a:ext cx="8229600" cy="1785950"/>
          </a:xfrm>
          <a:solidFill>
            <a:schemeClr val="bg1">
              <a:alpha val="69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Завзятий</a:t>
            </a:r>
            <a:r>
              <a:rPr lang="ru-RU" dirty="0" smtClean="0"/>
              <a:t> </a:t>
            </a:r>
            <a:r>
              <a:rPr lang="ru-RU" dirty="0" err="1" smtClean="0"/>
              <a:t>відпочиває</a:t>
            </a:r>
            <a:r>
              <a:rPr lang="ru-RU" dirty="0" smtClean="0"/>
              <a:t>, </a:t>
            </a:r>
            <a:r>
              <a:rPr lang="ru-RU" dirty="0" err="1" smtClean="0"/>
              <a:t>обтираючи</a:t>
            </a:r>
            <a:r>
              <a:rPr lang="ru-RU" dirty="0" smtClean="0"/>
              <a:t> </a:t>
            </a:r>
            <a:r>
              <a:rPr lang="ru-RU" dirty="0" err="1" smtClean="0"/>
              <a:t>піт</a:t>
            </a:r>
            <a:r>
              <a:rPr lang="ru-RU" dirty="0" smtClean="0"/>
              <a:t>, а </a:t>
            </a:r>
            <a:r>
              <a:rPr lang="ru-RU" dirty="0" err="1" smtClean="0"/>
              <a:t>ледачий</a:t>
            </a:r>
            <a:r>
              <a:rPr lang="ru-RU" dirty="0" smtClean="0"/>
              <a:t> мучиться, </a:t>
            </a:r>
            <a:r>
              <a:rPr lang="ru-RU" dirty="0" err="1" smtClean="0"/>
              <a:t>перевертаючись</a:t>
            </a:r>
            <a:r>
              <a:rPr lang="ru-RU" dirty="0" smtClean="0"/>
              <a:t> на </a:t>
            </a:r>
            <a:r>
              <a:rPr lang="ru-RU" dirty="0" err="1" smtClean="0"/>
              <a:t>другий</a:t>
            </a:r>
            <a:r>
              <a:rPr lang="ru-RU" dirty="0" smtClean="0"/>
              <a:t> </a:t>
            </a:r>
            <a:r>
              <a:rPr lang="ru-RU" dirty="0" err="1" smtClean="0"/>
              <a:t>бік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omer7.JPG"/>
          <p:cNvPicPr>
            <a:picLocks noChangeAspect="1"/>
          </p:cNvPicPr>
          <p:nvPr/>
        </p:nvPicPr>
        <p:blipFill>
          <a:blip r:embed="rId3" cstate="print"/>
          <a:srcRect b="6200"/>
          <a:stretch>
            <a:fillRect/>
          </a:stretch>
        </p:blipFill>
        <p:spPr>
          <a:xfrm rot="217823">
            <a:off x="408169" y="2250241"/>
            <a:ext cx="8027088" cy="4122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86478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/>
              <a:t> Ми </a:t>
            </a:r>
            <a:r>
              <a:rPr lang="ru-RU" sz="6600" dirty="0" err="1" smtClean="0"/>
              <a:t>з’ясували</a:t>
            </a:r>
            <a:r>
              <a:rPr lang="ru-RU" sz="6600" dirty="0" smtClean="0"/>
              <a:t> …</a:t>
            </a:r>
          </a:p>
          <a:p>
            <a:r>
              <a:rPr lang="ru-RU" sz="6600" dirty="0" smtClean="0"/>
              <a:t> </a:t>
            </a:r>
            <a:r>
              <a:rPr lang="ru-RU" sz="6600" dirty="0" err="1" smtClean="0"/>
              <a:t>Засвоїли</a:t>
            </a:r>
            <a:r>
              <a:rPr lang="ru-RU" sz="6600" dirty="0" smtClean="0"/>
              <a:t>…</a:t>
            </a:r>
          </a:p>
          <a:p>
            <a:r>
              <a:rPr lang="ru-RU" sz="6600" dirty="0" smtClean="0"/>
              <a:t> </a:t>
            </a:r>
            <a:r>
              <a:rPr lang="ru-RU" sz="6600" dirty="0" err="1" smtClean="0"/>
              <a:t>Навчилися</a:t>
            </a:r>
            <a:r>
              <a:rPr lang="ru-RU" sz="6600" dirty="0" smtClean="0"/>
              <a:t>…</a:t>
            </a:r>
          </a:p>
          <a:p>
            <a:r>
              <a:rPr lang="ru-RU" sz="6600" dirty="0" smtClean="0"/>
              <a:t> </a:t>
            </a:r>
            <a:r>
              <a:rPr lang="ru-RU" sz="6600" dirty="0" err="1" smtClean="0"/>
              <a:t>Розвивали</a:t>
            </a:r>
            <a:r>
              <a:rPr lang="ru-RU" sz="6600" dirty="0" smtClean="0"/>
              <a:t>…</a:t>
            </a:r>
          </a:p>
          <a:p>
            <a:r>
              <a:rPr lang="ru-RU" sz="6600" dirty="0" smtClean="0"/>
              <a:t> </a:t>
            </a:r>
            <a:r>
              <a:rPr lang="ru-RU" sz="6600" dirty="0" err="1" smtClean="0"/>
              <a:t>Важким</a:t>
            </a:r>
            <a:r>
              <a:rPr lang="ru-RU" sz="6600" dirty="0" smtClean="0"/>
              <a:t> </a:t>
            </a:r>
            <a:r>
              <a:rPr lang="ru-RU" sz="6600" dirty="0" err="1" smtClean="0"/>
              <a:t>було</a:t>
            </a:r>
            <a:r>
              <a:rPr lang="ru-RU" sz="6600" dirty="0" smtClean="0"/>
              <a:t>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711961">
            <a:off x="5571794" y="860390"/>
            <a:ext cx="3373426" cy="188472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ЗАЙМАЙТЕСЯ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СПОРТОМ!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t="18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6182" y="214291"/>
            <a:ext cx="53578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b="1" dirty="0" smtClean="0">
                <a:solidFill>
                  <a:srgbClr val="FF0000"/>
                </a:solidFill>
              </a:rPr>
              <a:t> Епіграф уроку: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r"/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Здоров’я маємо – не дбаємо,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загубивши – плачемо.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uk-UA" sz="2800" i="1" dirty="0" smtClean="0"/>
              <a:t>Нар. творчість</a:t>
            </a:r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20787">
            <a:off x="1071538" y="357166"/>
            <a:ext cx="7215238" cy="1428760"/>
          </a:xfrm>
          <a:solidFill>
            <a:schemeClr val="bg1">
              <a:alpha val="43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роботи </a:t>
            </a:r>
            <a:b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дієприслівниковим зворотом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85992"/>
            <a:ext cx="8572560" cy="4286280"/>
          </a:xfrm>
          <a:gradFill>
            <a:gsLst>
              <a:gs pos="29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1. [ …</a:t>
            </a:r>
            <a:r>
              <a:rPr lang="uk-UA" b="1" dirty="0" smtClean="0"/>
              <a:t> </a:t>
            </a:r>
            <a:r>
              <a:rPr lang="uk-UA" b="1" u="sng" dirty="0" smtClean="0"/>
              <a:t>граматична</a:t>
            </a:r>
            <a:r>
              <a:rPr lang="uk-UA" b="1" dirty="0" smtClean="0"/>
              <a:t> </a:t>
            </a:r>
            <a:r>
              <a:rPr lang="uk-UA" b="1" u="dbl" dirty="0" smtClean="0"/>
              <a:t>основа</a:t>
            </a:r>
            <a:r>
              <a:rPr lang="uk-UA" dirty="0" smtClean="0"/>
              <a:t> </a:t>
            </a:r>
            <a:r>
              <a:rPr lang="uk-UA" b="1" dirty="0" smtClean="0">
                <a:solidFill>
                  <a:srgbClr val="FF0000"/>
                </a:solidFill>
              </a:rPr>
              <a:t>?</a:t>
            </a:r>
            <a:r>
              <a:rPr lang="uk-UA" b="1" dirty="0" smtClean="0"/>
              <a:t> </a:t>
            </a:r>
            <a:r>
              <a:rPr lang="uk-UA" dirty="0" smtClean="0"/>
              <a:t>…] – основна дія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2. [ … </a:t>
            </a:r>
            <a:r>
              <a:rPr lang="uk-UA" b="1" u="dotDashHeavy" dirty="0" smtClean="0"/>
              <a:t>дієприслівник </a:t>
            </a:r>
            <a:r>
              <a:rPr lang="uk-UA" b="1" dirty="0" smtClean="0">
                <a:solidFill>
                  <a:srgbClr val="FF0000"/>
                </a:solidFill>
              </a:rPr>
              <a:t>?</a:t>
            </a:r>
            <a:r>
              <a:rPr lang="uk-UA" dirty="0" smtClean="0"/>
              <a:t> … ] – додаткова дія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3. [… </a:t>
            </a:r>
            <a:r>
              <a:rPr lang="uk-UA" u="dotDashHeavy" dirty="0" smtClean="0"/>
              <a:t>дієприслівник               </a:t>
            </a:r>
            <a:r>
              <a:rPr lang="uk-UA" b="1" u="dotDashHeavy" dirty="0" smtClean="0"/>
              <a:t>залежні слова</a:t>
            </a:r>
            <a:r>
              <a:rPr lang="uk-UA" b="1" dirty="0" smtClean="0"/>
              <a:t> </a:t>
            </a:r>
            <a:r>
              <a:rPr lang="uk-UA" b="1" dirty="0" smtClean="0">
                <a:solidFill>
                  <a:srgbClr val="FF0000"/>
                </a:solidFill>
              </a:rPr>
              <a:t>?</a:t>
            </a:r>
            <a:r>
              <a:rPr lang="uk-UA" dirty="0" smtClean="0"/>
              <a:t>].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4. […, </a:t>
            </a:r>
            <a:r>
              <a:rPr lang="uk-UA" u="dotDashHeavy" dirty="0" smtClean="0"/>
              <a:t>дієприслівник  +  залежні слова</a:t>
            </a:r>
            <a:r>
              <a:rPr lang="uk-UA" dirty="0" smtClean="0"/>
              <a:t>,…] - </a:t>
            </a:r>
            <a:r>
              <a:rPr lang="uk-UA" b="1" dirty="0" smtClean="0"/>
              <a:t>дієприслівниковий зворот</a:t>
            </a:r>
            <a:r>
              <a:rPr lang="uk-UA" dirty="0" smtClean="0"/>
              <a:t> </a:t>
            </a:r>
            <a:r>
              <a:rPr lang="uk-UA" b="1" dirty="0" smtClean="0"/>
              <a:t>(</a:t>
            </a:r>
            <a:r>
              <a:rPr lang="uk-UA" b="1" dirty="0" err="1" smtClean="0">
                <a:solidFill>
                  <a:srgbClr val="FF0000"/>
                </a:solidFill>
              </a:rPr>
              <a:t>ДЗ</a:t>
            </a:r>
            <a:r>
              <a:rPr lang="uk-UA" b="1" dirty="0" smtClean="0"/>
              <a:t>)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5</a:t>
            </a:r>
            <a:r>
              <a:rPr lang="uk-UA" b="1" dirty="0" smtClean="0"/>
              <a:t>. [  </a:t>
            </a:r>
            <a:r>
              <a:rPr lang="uk-UA" b="1" u="dotDashHeavy" dirty="0" err="1" smtClean="0"/>
              <a:t>ДЗ</a:t>
            </a:r>
            <a:r>
              <a:rPr lang="uk-UA" b="1" u="dotDashHeavy" dirty="0" smtClean="0"/>
              <a:t> </a:t>
            </a:r>
            <a:r>
              <a:rPr lang="uk-UA" b="1" dirty="0" smtClean="0"/>
              <a:t>, </a:t>
            </a:r>
            <a:r>
              <a:rPr lang="uk-UA" b="1" u="heavy" dirty="0" smtClean="0"/>
              <a:t>      </a:t>
            </a:r>
            <a:r>
              <a:rPr lang="uk-UA" b="1" dirty="0" smtClean="0"/>
              <a:t>  </a:t>
            </a:r>
            <a:r>
              <a:rPr lang="uk-UA" b="1" u="dbl" dirty="0" smtClean="0"/>
              <a:t>      </a:t>
            </a:r>
            <a:r>
              <a:rPr lang="uk-UA" b="1" dirty="0" smtClean="0"/>
              <a:t>]. [   </a:t>
            </a:r>
            <a:r>
              <a:rPr lang="uk-UA" b="1" u="heavy" dirty="0" smtClean="0"/>
              <a:t>      </a:t>
            </a:r>
            <a:r>
              <a:rPr lang="uk-UA" b="1" dirty="0" smtClean="0"/>
              <a:t>  </a:t>
            </a:r>
            <a:r>
              <a:rPr lang="uk-UA" b="1" u="dbl" dirty="0" smtClean="0"/>
              <a:t>      </a:t>
            </a:r>
            <a:r>
              <a:rPr lang="uk-UA" b="1" dirty="0" smtClean="0"/>
              <a:t> , </a:t>
            </a:r>
            <a:r>
              <a:rPr lang="uk-UA" b="1" u="dotDashHeavy" dirty="0" err="1" smtClean="0"/>
              <a:t>ДЗ</a:t>
            </a:r>
            <a:r>
              <a:rPr lang="uk-UA" b="1" u="dotDashHeavy" dirty="0" smtClean="0"/>
              <a:t> </a:t>
            </a:r>
            <a:r>
              <a:rPr lang="uk-UA" b="1" dirty="0" smtClean="0"/>
              <a:t>]. [  </a:t>
            </a:r>
            <a:r>
              <a:rPr lang="uk-UA" b="1" u="dbl" dirty="0" smtClean="0"/>
              <a:t>      </a:t>
            </a:r>
            <a:r>
              <a:rPr lang="uk-UA" b="1" dirty="0" smtClean="0"/>
              <a:t> , </a:t>
            </a:r>
            <a:r>
              <a:rPr lang="uk-UA" b="1" u="dotDashHeavy" dirty="0" err="1" smtClean="0"/>
              <a:t>ДЗ</a:t>
            </a:r>
            <a:r>
              <a:rPr lang="uk-UA" b="1" u="dotDashHeavy" dirty="0" smtClean="0"/>
              <a:t> </a:t>
            </a:r>
            <a:r>
              <a:rPr lang="uk-UA" b="1" dirty="0" smtClean="0"/>
              <a:t>,</a:t>
            </a:r>
            <a:r>
              <a:rPr lang="uk-UA" b="1" u="heavy" dirty="0" smtClean="0"/>
              <a:t>   </a:t>
            </a:r>
            <a:r>
              <a:rPr lang="uk-UA" b="1" dirty="0" smtClean="0"/>
              <a:t>].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75164">
            <a:off x="472226" y="426329"/>
            <a:ext cx="8186766" cy="1853417"/>
          </a:xfrm>
          <a:solidFill>
            <a:schemeClr val="bg1">
              <a:alpha val="74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4000" i="1" dirty="0" smtClean="0"/>
              <a:t/>
            </a:r>
            <a:br>
              <a:rPr lang="uk-UA" sz="4000" i="1" dirty="0" smtClean="0"/>
            </a:br>
            <a:r>
              <a:rPr lang="uk-UA" sz="4000" i="1" dirty="0" smtClean="0"/>
              <a:t>Вирішити проблему здоров’я повинна сама людина дотримуючись правил здорового способу життя.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educational-games-for-kid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1260719">
            <a:off x="2722750" y="2020238"/>
            <a:ext cx="6444759" cy="4833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0070C0">
              <a:alpha val="24000"/>
            </a:srgbClr>
          </a:solidFill>
        </p:spPr>
        <p:txBody>
          <a:bodyPr>
            <a:noAutofit/>
          </a:bodyPr>
          <a:lstStyle/>
          <a:p>
            <a:r>
              <a:rPr lang="uk-UA" sz="3600" i="1" dirty="0" smtClean="0"/>
              <a:t>Тренер не вагаючись обрав найкращих спортсменів для змагань.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407703">
            <a:off x="4609763" y="791277"/>
            <a:ext cx="3918951" cy="1677013"/>
          </a:xfrm>
        </p:spPr>
        <p:txBody>
          <a:bodyPr>
            <a:normAutofit fontScale="90000"/>
          </a:bodyPr>
          <a:lstStyle/>
          <a:p>
            <a:r>
              <a:rPr lang="uk-UA" sz="4900" b="1" dirty="0" smtClean="0">
                <a:solidFill>
                  <a:srgbClr val="FF0000"/>
                </a:solidFill>
              </a:rPr>
              <a:t>Поради щодо занять фізкультурою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 rot="21259802">
            <a:off x="428596" y="428604"/>
            <a:ext cx="34289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Гра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класики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66602">
            <a:off x="357158" y="500042"/>
            <a:ext cx="4429156" cy="2143140"/>
          </a:xfrm>
          <a:solidFill>
            <a:schemeClr val="bg1">
              <a:alpha val="73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uk-UA" b="1" dirty="0" smtClean="0"/>
              <a:t>1. Починайте ранок із зарядки.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249</Words>
  <Application>Microsoft Office PowerPoint</Application>
  <PresentationFormat>Экран (4:3)</PresentationFormat>
  <Paragraphs>50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Тема уроку: “Дієприслівниковий зворот. Розділові знаки при дієприслівниковому звороті”</vt:lpstr>
      <vt:lpstr>Мета:</vt:lpstr>
      <vt:lpstr>Презентация PowerPoint</vt:lpstr>
      <vt:lpstr>Презентация PowerPoint</vt:lpstr>
      <vt:lpstr> Алгоритм роботи  з дієприслівниковим зворотом </vt:lpstr>
      <vt:lpstr> Вирішити проблему здоров’я повинна сама людина дотримуючись правил здорового способу життя. </vt:lpstr>
      <vt:lpstr>Тренер не вагаючись обрав найкращих спортсменів для змагань.</vt:lpstr>
      <vt:lpstr>Поради щодо занять фізкультурою </vt:lpstr>
      <vt:lpstr>1. Починайте ранок із зарядки.</vt:lpstr>
      <vt:lpstr>2. Не виконуйте фізичні вправи при поганому самопочутті, під час хвороби. </vt:lpstr>
      <vt:lpstr> 3. Займайтесь вправами і спортом піклуючись не тільки про здоров’я а й про задоволення від руху. </vt:lpstr>
      <vt:lpstr> 4. Не займетеся спортом безпосередньо після їжі.  </vt:lpstr>
      <vt:lpstr>5.Перед вправами робіть розминку розслаблюючи м’язи і суглоби. </vt:lpstr>
      <vt:lpstr> 6. Робіть вправи в спортивному одязі. </vt:lpstr>
      <vt:lpstr> 7. Починайте з невеликої кількості вправ поступово збільшуючи навантаження. </vt:lpstr>
      <vt:lpstr>8. Робіть вправи регулярно урізноманітнюючи їх.</vt:lpstr>
      <vt:lpstr> 9. Після вправ приймайте душ. </vt:lpstr>
      <vt:lpstr>ФІЗХВИЛИНКА </vt:lpstr>
      <vt:lpstr> «Мовний бар’єр» </vt:lpstr>
      <vt:lpstr>Презентация PowerPoint</vt:lpstr>
      <vt:lpstr>Презентация PowerPoint</vt:lpstr>
      <vt:lpstr> Составляя план активного укрепления своего здоровья, изучай себя, проверяй, способствует ли твоя жизненная философия твоему внутреннему равновесию. </vt:lpstr>
      <vt:lpstr> Завзятий відпочиває, обтираючи піт, а ледачий мучиться, перевертаючись на другий бік. 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уроку: “Дієприслівниковий зворот. Розділові знаки при дієприслівниковому звороті”</dc:title>
  <cp:lastModifiedBy>Менька</cp:lastModifiedBy>
  <cp:revision>16</cp:revision>
  <dcterms:modified xsi:type="dcterms:W3CDTF">2013-01-28T19:20:29Z</dcterms:modified>
</cp:coreProperties>
</file>